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65" r:id="rId11"/>
    <p:sldId id="266" r:id="rId12"/>
    <p:sldId id="267" r:id="rId13"/>
    <p:sldId id="268" r:id="rId14"/>
    <p:sldId id="269" r:id="rId15"/>
    <p:sldId id="264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15" autoAdjust="0"/>
  </p:normalViewPr>
  <p:slideViewPr>
    <p:cSldViewPr>
      <p:cViewPr varScale="1">
        <p:scale>
          <a:sx n="85" d="100"/>
          <a:sy n="85" d="100"/>
        </p:scale>
        <p:origin x="93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412" y="992999"/>
            <a:ext cx="85689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Our Vision: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 build public interest in the country’s top sportspersons, whose success would evolve awareness and pride in India.</a:t>
            </a:r>
            <a:endParaRPr kumimoji="0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2195" y="162002"/>
            <a:ext cx="61926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SSI FRANCHISE</a:t>
            </a:r>
          </a:p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Prevent Injury Prolong Career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651870"/>
            <a:ext cx="3168352" cy="1584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1947106"/>
            <a:ext cx="85689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Our Mission: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Our mission, formulated five years ago which is to optimize the sporting performance and health of all through the execution, dissemination, and application of science.</a:t>
            </a:r>
            <a:endParaRPr kumimoji="0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SSI in AMRI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91630"/>
            <a:ext cx="3994149" cy="29956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91630"/>
            <a:ext cx="2267781" cy="2995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b="33200"/>
          <a:stretch/>
        </p:blipFill>
        <p:spPr>
          <a:xfrm>
            <a:off x="6647386" y="2067694"/>
            <a:ext cx="2314575" cy="1728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78555" y="3795886"/>
            <a:ext cx="1697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Examination Room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4008" y="4487242"/>
            <a:ext cx="1519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Treatment Room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8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SSI in AMRI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2"/>
          <a:stretch/>
        </p:blipFill>
        <p:spPr>
          <a:xfrm>
            <a:off x="2612388" y="1479382"/>
            <a:ext cx="4536503" cy="27363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8" y="1479382"/>
            <a:ext cx="2376264" cy="3030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01"/>
          <a:stretch/>
        </p:blipFill>
        <p:spPr>
          <a:xfrm>
            <a:off x="7236297" y="1481225"/>
            <a:ext cx="1800200" cy="3040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3875" y="4215686"/>
            <a:ext cx="2397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Reception and Waiting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A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rea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64527" y="452178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TRX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5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9592" y="-12676"/>
            <a:ext cx="9144000" cy="884466"/>
          </a:xfrm>
        </p:spPr>
        <p:txBody>
          <a:bodyPr/>
          <a:lstStyle/>
          <a:p>
            <a:r>
              <a:rPr lang="en-US" dirty="0" smtClean="0"/>
              <a:t>  Testimonials</a:t>
            </a:r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r="7692"/>
          <a:stretch/>
        </p:blipFill>
        <p:spPr>
          <a:xfrm>
            <a:off x="4555500" y="1074164"/>
            <a:ext cx="3664534" cy="173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" r="8601"/>
          <a:stretch/>
        </p:blipFill>
        <p:spPr>
          <a:xfrm>
            <a:off x="575556" y="3676154"/>
            <a:ext cx="3600400" cy="1391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3"/>
          <a:stretch/>
        </p:blipFill>
        <p:spPr>
          <a:xfrm>
            <a:off x="575556" y="1074164"/>
            <a:ext cx="3600400" cy="256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7475"/>
          <a:stretch/>
        </p:blipFill>
        <p:spPr>
          <a:xfrm>
            <a:off x="4555500" y="2954235"/>
            <a:ext cx="3664534" cy="211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75"/>
            <a:ext cx="864096" cy="8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9592" y="12675"/>
            <a:ext cx="9144000" cy="884466"/>
          </a:xfrm>
        </p:spPr>
        <p:txBody>
          <a:bodyPr/>
          <a:lstStyle/>
          <a:p>
            <a:r>
              <a:rPr lang="en-US" dirty="0" smtClean="0"/>
              <a:t>  Testimonials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3829" r="8163"/>
          <a:stretch/>
        </p:blipFill>
        <p:spPr>
          <a:xfrm>
            <a:off x="466701" y="2715766"/>
            <a:ext cx="3420380" cy="190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020735"/>
            <a:ext cx="4653754" cy="3947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r="6053"/>
          <a:stretch/>
        </p:blipFill>
        <p:spPr>
          <a:xfrm>
            <a:off x="494515" y="1188048"/>
            <a:ext cx="3392566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75"/>
            <a:ext cx="864096" cy="85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038" y="1707654"/>
            <a:ext cx="86394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Reach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us @ +91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7381380010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               +91 – 8280381010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Write us   @ sportscienceindia@gmail.com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Visit us	    @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A-17/1A, in front of S.P Vigilance office, Unit 7, Surya Nagar, Bhubaneswar, 751003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3528" y="312787"/>
            <a:ext cx="6192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For more details Contact: </a:t>
            </a: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Sports Science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India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651870"/>
            <a:ext cx="316835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100 – 300 state of the art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ports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m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edicine &amp; sports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ehab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c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entre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State of art sports medicine care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Highly educated sports medicine, sports physiotherapist &amp; sports scientists.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Tailor made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rehad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, rehab and fitness protocols.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Integrated digital content &amp; AI Fitness partner.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What we offer ?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40" y="108941"/>
            <a:ext cx="3456384" cy="16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Centres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25452" y="1203598"/>
            <a:ext cx="6912768" cy="29957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Bhubaneswar – Unit-7, AMRI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Puri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Rourkela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Berhampur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Bhilai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Goa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Hyderabad</a:t>
            </a:r>
            <a:endParaRPr lang="en-US" altLang="ko-K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389135"/>
            <a:ext cx="2431674" cy="17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737798"/>
            <a:ext cx="8496944" cy="29957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Great ROI</a:t>
            </a:r>
          </a:p>
          <a:p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      	Highly optimized capital investment with high ramp up rate and retention.</a:t>
            </a:r>
          </a:p>
          <a:p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SSI Marketing Strength</a:t>
            </a:r>
          </a:p>
          <a:p>
            <a:r>
              <a:rPr lang="en-US" altLang="ko-KR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SSI’s Demand generation capabilities through digital marketing &amp; brand 	campaigns.</a:t>
            </a:r>
          </a:p>
          <a:p>
            <a:endParaRPr lang="en-US" altLang="ko-KR" sz="16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 b="1" dirty="0" smtClean="0">
                <a:latin typeface="Arial" pitchFamily="34" charset="0"/>
                <a:cs typeface="Arial" pitchFamily="34" charset="0"/>
              </a:rPr>
              <a:t>Top qualities sports physiotherapist</a:t>
            </a:r>
          </a:p>
          <a:p>
            <a:r>
              <a:rPr lang="en-US" altLang="ko-KR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Top qualities sports science experts / sports scientists.</a:t>
            </a:r>
          </a:p>
          <a:p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Why Partner with SSI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6376" y="21803"/>
            <a:ext cx="1043608" cy="16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OFFERINGS &amp; FACILITIES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04" y="18908"/>
            <a:ext cx="792088" cy="8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1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Typical Centre Layout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1027" y="1716275"/>
            <a:ext cx="6912768" cy="39689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Reception &amp; Member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L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ounge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Cardio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Sports Medicine &amp; Consultation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Rehab &amp; Fitness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Physiotherapy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Dressing / Treatment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Trainer’s Lounge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7" y="23580"/>
            <a:ext cx="810573" cy="956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52" y="1697731"/>
            <a:ext cx="4669564" cy="34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6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0" y="2283718"/>
            <a:ext cx="3744416" cy="2995737"/>
          </a:xfrm>
        </p:spPr>
        <p:txBody>
          <a:bodyPr/>
          <a:lstStyle/>
          <a:p>
            <a:r>
              <a:rPr lang="en-US" altLang="ko-KR" sz="2000" b="1" u="sng" dirty="0" smtClean="0">
                <a:latin typeface="Arial" pitchFamily="34" charset="0"/>
                <a:cs typeface="Arial" pitchFamily="34" charset="0"/>
              </a:rPr>
              <a:t>Partner induction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Preliminary Discussion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Partner Discussion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Partner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Profile </a:t>
            </a: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Assessment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Contract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Closure &amp;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    Partner induction</a:t>
            </a:r>
            <a:endParaRPr lang="en-US" altLang="ko-K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Franchise Journey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6376" y="21537"/>
            <a:ext cx="997405" cy="1466363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0"/>
          </p:nvPr>
        </p:nvSpPr>
        <p:spPr>
          <a:xfrm>
            <a:off x="3178575" y="2283717"/>
            <a:ext cx="4118858" cy="2995737"/>
          </a:xfrm>
        </p:spPr>
        <p:txBody>
          <a:bodyPr/>
          <a:lstStyle/>
          <a:p>
            <a:r>
              <a:rPr lang="en-US" altLang="ko-KR" sz="2000" b="1" u="sng" dirty="0" smtClean="0">
                <a:latin typeface="Arial" pitchFamily="34" charset="0"/>
                <a:cs typeface="Arial" pitchFamily="34" charset="0"/>
              </a:rPr>
              <a:t>Partner execution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Site selection &amp; Approval</a:t>
            </a:r>
            <a:endParaRPr lang="en-US" altLang="ko-KR" sz="12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Layout &amp; Design</a:t>
            </a:r>
            <a:endParaRPr lang="en-US" altLang="ko-KR" sz="12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Partner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Profile </a:t>
            </a: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Assessment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Contract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Closure &amp; </a:t>
            </a:r>
            <a:endParaRPr lang="en-US" altLang="ko-KR" sz="12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    Partner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induction</a:t>
            </a:r>
          </a:p>
          <a:p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0"/>
          </p:nvPr>
        </p:nvSpPr>
        <p:spPr>
          <a:xfrm>
            <a:off x="6264607" y="2283717"/>
            <a:ext cx="3744416" cy="2995737"/>
          </a:xfrm>
        </p:spPr>
        <p:txBody>
          <a:bodyPr/>
          <a:lstStyle/>
          <a:p>
            <a:r>
              <a:rPr lang="en-US" altLang="ko-KR" sz="2000" b="1" u="sng" dirty="0" smtClean="0">
                <a:latin typeface="Arial" pitchFamily="34" charset="0"/>
                <a:cs typeface="Arial" pitchFamily="34" charset="0"/>
              </a:rPr>
              <a:t>Centre Launch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Preliminary Discussion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Partner Discussion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Partner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Profile </a:t>
            </a: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Assessment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Contract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Closure &amp; </a:t>
            </a:r>
            <a:endParaRPr lang="en-US" altLang="ko-KR" sz="12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Arial" pitchFamily="34" charset="0"/>
                <a:cs typeface="Arial" pitchFamily="34" charset="0"/>
              </a:rPr>
              <a:t>     Partner </a:t>
            </a:r>
            <a:r>
              <a:rPr lang="en-US" altLang="ko-KR" sz="1200" dirty="0">
                <a:latin typeface="Arial" pitchFamily="34" charset="0"/>
                <a:cs typeface="Arial" pitchFamily="34" charset="0"/>
              </a:rPr>
              <a:t>induction</a:t>
            </a:r>
          </a:p>
          <a:p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8" y="344294"/>
            <a:ext cx="8712968" cy="26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03648" y="2283717"/>
            <a:ext cx="2915816" cy="864096"/>
          </a:xfrm>
        </p:spPr>
        <p:txBody>
          <a:bodyPr/>
          <a:lstStyle/>
          <a:p>
            <a:r>
              <a:rPr lang="en-US" altLang="ko-KR" sz="20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Investment Amount</a:t>
            </a:r>
            <a:endParaRPr lang="en-US" altLang="ko-KR" sz="20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| </a:t>
            </a:r>
            <a:r>
              <a:rPr lang="en-US" altLang="ko-KR" sz="1800" dirty="0" smtClean="0">
                <a:solidFill>
                  <a:schemeClr val="tx1"/>
                </a:solidFill>
                <a:latin typeface="Montserrat" panose="00000500000000000000" pitchFamily="2" charset="0"/>
                <a:cs typeface="Arial" pitchFamily="34" charset="0"/>
              </a:rPr>
              <a:t>5-10 L</a:t>
            </a:r>
            <a:endParaRPr lang="en-US" altLang="ko-KR" sz="1800" dirty="0">
              <a:solidFill>
                <a:schemeClr val="tx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/>
              <a:t>Investment &amp; ROI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6376" y="21537"/>
            <a:ext cx="997405" cy="1466363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0"/>
          </p:nvPr>
        </p:nvSpPr>
        <p:spPr>
          <a:xfrm>
            <a:off x="6372200" y="2283717"/>
            <a:ext cx="2329529" cy="864098"/>
          </a:xfrm>
        </p:spPr>
        <p:txBody>
          <a:bodyPr/>
          <a:lstStyle/>
          <a:p>
            <a:r>
              <a:rPr lang="en-US" altLang="ko-KR" sz="20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Area Required</a:t>
            </a:r>
            <a:endParaRPr lang="en-US" altLang="ko-KR" sz="20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Montserrat" panose="00000500000000000000" pitchFamily="2" charset="0"/>
                <a:cs typeface="Arial" pitchFamily="34" charset="0"/>
              </a:rPr>
              <a:t>| 4000 </a:t>
            </a:r>
            <a:r>
              <a:rPr lang="en-US" altLang="ko-KR" sz="1800" dirty="0" err="1" smtClean="0">
                <a:solidFill>
                  <a:schemeClr val="tx1"/>
                </a:solidFill>
                <a:latin typeface="Montserrat" panose="00000500000000000000" pitchFamily="2" charset="0"/>
                <a:cs typeface="Arial" pitchFamily="34" charset="0"/>
              </a:rPr>
              <a:t>sft</a:t>
            </a:r>
            <a:endParaRPr lang="en-US" altLang="ko-KR" sz="1200" dirty="0">
              <a:solidFill>
                <a:schemeClr val="tx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0"/>
          </p:nvPr>
        </p:nvSpPr>
        <p:spPr>
          <a:xfrm>
            <a:off x="6372200" y="3682968"/>
            <a:ext cx="2689174" cy="864098"/>
          </a:xfrm>
        </p:spPr>
        <p:txBody>
          <a:bodyPr/>
          <a:lstStyle/>
          <a:p>
            <a:r>
              <a:rPr lang="en-US" altLang="ko-KR" sz="20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ROI</a:t>
            </a:r>
            <a:endParaRPr lang="en-US" altLang="ko-KR" sz="20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Montserrat" panose="00000500000000000000" pitchFamily="2" charset="0"/>
                <a:cs typeface="Arial" pitchFamily="34" charset="0"/>
              </a:rPr>
              <a:t>| </a:t>
            </a:r>
            <a:endParaRPr lang="en-US" altLang="ko-KR" sz="1200" dirty="0">
              <a:solidFill>
                <a:schemeClr val="tx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0"/>
          </p:nvPr>
        </p:nvSpPr>
        <p:spPr>
          <a:xfrm>
            <a:off x="1403648" y="3682968"/>
            <a:ext cx="2689174" cy="1150115"/>
          </a:xfrm>
        </p:spPr>
        <p:txBody>
          <a:bodyPr/>
          <a:lstStyle/>
          <a:p>
            <a:r>
              <a:rPr lang="en-US" altLang="ko-KR" sz="20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Average Payback</a:t>
            </a:r>
            <a:endParaRPr lang="en-US" altLang="ko-KR" sz="20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Montserrat" panose="00000500000000000000" pitchFamily="2" charset="0"/>
                <a:cs typeface="Arial" pitchFamily="34" charset="0"/>
              </a:rPr>
              <a:t>| 1 Year</a:t>
            </a:r>
            <a:endParaRPr lang="en-US" altLang="ko-KR" sz="1200" dirty="0">
              <a:solidFill>
                <a:schemeClr val="tx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7" y="2391729"/>
            <a:ext cx="648072" cy="648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08900"/>
            <a:ext cx="576064" cy="580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8" y="3702052"/>
            <a:ext cx="825930" cy="8259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9" y="3806603"/>
            <a:ext cx="786713" cy="6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SSI in AMRI</a:t>
            </a:r>
            <a:endParaRPr lang="en-IN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2246709" cy="2995612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347614"/>
            <a:ext cx="3958151" cy="2968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b="20600"/>
          <a:stretch/>
        </p:blipFill>
        <p:spPr>
          <a:xfrm>
            <a:off x="6721001" y="1318890"/>
            <a:ext cx="2314575" cy="30243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573969" y="4343226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Sports Cardiac Rehab 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6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290</Words>
  <Application>Microsoft Office PowerPoint</Application>
  <PresentationFormat>On-screen Show (16:9)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Montserrat</vt:lpstr>
      <vt:lpstr>Wingdings</vt:lpstr>
      <vt:lpstr>Office Theme</vt:lpstr>
      <vt:lpstr>Custom Design</vt:lpstr>
      <vt:lpstr>PowerPoint Presentation</vt:lpstr>
      <vt:lpstr>  What we offer ?</vt:lpstr>
      <vt:lpstr>Centres</vt:lpstr>
      <vt:lpstr>  Why Partner with SSI</vt:lpstr>
      <vt:lpstr>OFFERINGS &amp; FACILITIES</vt:lpstr>
      <vt:lpstr>Typical Centre Layout</vt:lpstr>
      <vt:lpstr>  Franchise Journey</vt:lpstr>
      <vt:lpstr>  Investment &amp; ROI</vt:lpstr>
      <vt:lpstr>  SSI in AMRI</vt:lpstr>
      <vt:lpstr>  SSI in AMRI</vt:lpstr>
      <vt:lpstr>  SSI in AMRI</vt:lpstr>
      <vt:lpstr>  Testimonials</vt:lpstr>
      <vt:lpstr>  Testimonials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account</cp:lastModifiedBy>
  <cp:revision>69</cp:revision>
  <dcterms:created xsi:type="dcterms:W3CDTF">2014-04-01T16:27:38Z</dcterms:created>
  <dcterms:modified xsi:type="dcterms:W3CDTF">2021-12-08T07:27:00Z</dcterms:modified>
</cp:coreProperties>
</file>